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2" r:id="rId2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43" autoAdjust="0"/>
  </p:normalViewPr>
  <p:slideViewPr>
    <p:cSldViewPr>
      <p:cViewPr varScale="1">
        <p:scale>
          <a:sx n="78" d="100"/>
          <a:sy n="78" d="100"/>
        </p:scale>
        <p:origin x="-2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1AF328-E7B7-4AD5-A177-EFDFE286AB70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BFA54-815B-428C-AD93-8C1925553C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770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831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009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659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7480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640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6592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358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261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049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0937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107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01067-89F6-4A60-A33F-B2E6EF64ACDF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983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5" t="20966" r="5618" b="18252"/>
          <a:stretch/>
        </p:blipFill>
        <p:spPr bwMode="auto">
          <a:xfrm>
            <a:off x="683568" y="1062270"/>
            <a:ext cx="7704856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856984" cy="288032"/>
          </a:xfrm>
        </p:spPr>
        <p:txBody>
          <a:bodyPr>
            <a:noAutofit/>
          </a:bodyPr>
          <a:lstStyle/>
          <a:p>
            <a:r>
              <a:rPr lang="ru-RU" sz="2000" dirty="0" smtClean="0"/>
              <a:t>Схема временного ограничения дорожного движения в с. Лямбирь</a:t>
            </a:r>
            <a:endParaRPr lang="ru-RU" sz="2000" dirty="0"/>
          </a:p>
        </p:txBody>
      </p:sp>
      <p:sp>
        <p:nvSpPr>
          <p:cNvPr id="28" name="Умножение 27"/>
          <p:cNvSpPr/>
          <p:nvPr/>
        </p:nvSpPr>
        <p:spPr>
          <a:xfrm>
            <a:off x="6275040" y="5285103"/>
            <a:ext cx="169168" cy="210775"/>
          </a:xfrm>
          <a:prstGeom prst="mathMultiply">
            <a:avLst/>
          </a:prstGeom>
          <a:solidFill>
            <a:srgbClr val="002060"/>
          </a:solidFill>
          <a:ln w="31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Развернутая стрелка 42"/>
          <p:cNvSpPr/>
          <p:nvPr/>
        </p:nvSpPr>
        <p:spPr>
          <a:xfrm rot="14140644" flipH="1">
            <a:off x="5888706" y="3574584"/>
            <a:ext cx="260472" cy="490595"/>
          </a:xfrm>
          <a:prstGeom prst="utur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6" name="Развернутая стрелка 45"/>
          <p:cNvSpPr/>
          <p:nvPr/>
        </p:nvSpPr>
        <p:spPr>
          <a:xfrm rot="3381951" flipH="1">
            <a:off x="3972992" y="4727291"/>
            <a:ext cx="297987" cy="482422"/>
          </a:xfrm>
          <a:prstGeom prst="utur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782" y="4458419"/>
            <a:ext cx="330646" cy="33064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50" y="3819881"/>
            <a:ext cx="330646" cy="330646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701" y="3328140"/>
            <a:ext cx="330646" cy="33064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5508104" y="160019"/>
            <a:ext cx="3373934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dirty="0" smtClean="0"/>
              <a:t>Приложение</a:t>
            </a:r>
          </a:p>
          <a:p>
            <a:r>
              <a:rPr lang="ru-RU" sz="1200" dirty="0" smtClean="0"/>
              <a:t>к Постановлению Администрации </a:t>
            </a:r>
            <a:r>
              <a:rPr lang="ru-RU" sz="1200" dirty="0" err="1" smtClean="0"/>
              <a:t>Лямбирского</a:t>
            </a:r>
            <a:r>
              <a:rPr lang="ru-RU" sz="1200" dirty="0" smtClean="0"/>
              <a:t> сельского поселения </a:t>
            </a:r>
            <a:r>
              <a:rPr lang="ru-RU" sz="1200" dirty="0" smtClean="0"/>
              <a:t>№</a:t>
            </a:r>
            <a:r>
              <a:rPr lang="ru-RU" sz="1200" dirty="0"/>
              <a:t> </a:t>
            </a:r>
            <a:r>
              <a:rPr lang="ru-RU" sz="1200" dirty="0" smtClean="0"/>
              <a:t>118</a:t>
            </a:r>
            <a:r>
              <a:rPr lang="ru-RU" sz="1200" dirty="0" smtClean="0"/>
              <a:t> </a:t>
            </a:r>
            <a:r>
              <a:rPr lang="ru-RU" sz="1200" dirty="0" smtClean="0"/>
              <a:t>от 04.05.2023 г.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14219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2719</TotalTime>
  <Words>22</Words>
  <Application>Microsoft Office PowerPoint</Application>
  <PresentationFormat>Экран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Схема временного ограничения дорожного движения в с. Лямбирь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Выкопировка из генерального плана и правил землепользования и застройки Саловского сельского поселения Лямбирского муниципального района</dc:title>
  <dc:creator>User</dc:creator>
  <cp:lastModifiedBy>Пользователь</cp:lastModifiedBy>
  <cp:revision>55</cp:revision>
  <cp:lastPrinted>2019-10-15T14:38:36Z</cp:lastPrinted>
  <dcterms:created xsi:type="dcterms:W3CDTF">2018-12-27T14:03:08Z</dcterms:created>
  <dcterms:modified xsi:type="dcterms:W3CDTF">2023-05-05T08:24:41Z</dcterms:modified>
</cp:coreProperties>
</file>