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2" r:id="rId2"/>
  </p:sldIdLst>
  <p:sldSz cx="9144000" cy="6858000" type="screen4x3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743" autoAdjust="0"/>
  </p:normalViewPr>
  <p:slideViewPr>
    <p:cSldViewPr>
      <p:cViewPr varScale="1">
        <p:scale>
          <a:sx n="78" d="100"/>
          <a:sy n="78" d="100"/>
        </p:scale>
        <p:origin x="-27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1AF328-E7B7-4AD5-A177-EFDFE286AB70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6BFA54-815B-428C-AD93-8C1925553C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1770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01067-89F6-4A60-A33F-B2E6EF64ACD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83923-C6BD-43C3-83E0-E7E5C20F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3831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01067-89F6-4A60-A33F-B2E6EF64ACD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83923-C6BD-43C3-83E0-E7E5C20F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4009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01067-89F6-4A60-A33F-B2E6EF64ACD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83923-C6BD-43C3-83E0-E7E5C20F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9659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01067-89F6-4A60-A33F-B2E6EF64ACD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83923-C6BD-43C3-83E0-E7E5C20F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7480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01067-89F6-4A60-A33F-B2E6EF64ACD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83923-C6BD-43C3-83E0-E7E5C20F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8640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01067-89F6-4A60-A33F-B2E6EF64ACD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83923-C6BD-43C3-83E0-E7E5C20F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6592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01067-89F6-4A60-A33F-B2E6EF64ACD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83923-C6BD-43C3-83E0-E7E5C20F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9358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01067-89F6-4A60-A33F-B2E6EF64ACD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83923-C6BD-43C3-83E0-E7E5C20F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22617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01067-89F6-4A60-A33F-B2E6EF64ACD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83923-C6BD-43C3-83E0-E7E5C20F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4049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01067-89F6-4A60-A33F-B2E6EF64ACD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83923-C6BD-43C3-83E0-E7E5C20F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0937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01067-89F6-4A60-A33F-B2E6EF64ACD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83923-C6BD-43C3-83E0-E7E5C20F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8107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201067-89F6-4A60-A33F-B2E6EF64ACDF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83923-C6BD-43C3-83E0-E7E5C20F4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2983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5" t="20966" r="5618" b="18252"/>
          <a:stretch/>
        </p:blipFill>
        <p:spPr bwMode="auto">
          <a:xfrm>
            <a:off x="683568" y="1062270"/>
            <a:ext cx="7704856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620688"/>
            <a:ext cx="8856984" cy="288032"/>
          </a:xfrm>
        </p:spPr>
        <p:txBody>
          <a:bodyPr>
            <a:noAutofit/>
          </a:bodyPr>
          <a:lstStyle/>
          <a:p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Схема </a:t>
            </a:r>
            <a:r>
              <a:rPr lang="ru-RU" sz="2000" dirty="0" smtClean="0"/>
              <a:t>временного ограничения дорожного движения в с. Лямбирь</a:t>
            </a:r>
            <a:endParaRPr lang="ru-RU" sz="2000" dirty="0"/>
          </a:p>
        </p:txBody>
      </p:sp>
      <p:sp>
        <p:nvSpPr>
          <p:cNvPr id="28" name="Умножение 27"/>
          <p:cNvSpPr/>
          <p:nvPr/>
        </p:nvSpPr>
        <p:spPr>
          <a:xfrm>
            <a:off x="6275040" y="5285103"/>
            <a:ext cx="169168" cy="210775"/>
          </a:xfrm>
          <a:prstGeom prst="mathMultiply">
            <a:avLst/>
          </a:prstGeom>
          <a:solidFill>
            <a:srgbClr val="002060"/>
          </a:solidFill>
          <a:ln w="31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Развернутая стрелка 42"/>
          <p:cNvSpPr/>
          <p:nvPr/>
        </p:nvSpPr>
        <p:spPr>
          <a:xfrm rot="14140644" flipH="1">
            <a:off x="5888706" y="3574584"/>
            <a:ext cx="260472" cy="490595"/>
          </a:xfrm>
          <a:prstGeom prst="utur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6" name="Развернутая стрелка 45"/>
          <p:cNvSpPr/>
          <p:nvPr/>
        </p:nvSpPr>
        <p:spPr>
          <a:xfrm rot="3381951" flipH="1">
            <a:off x="3972992" y="4727291"/>
            <a:ext cx="297987" cy="482422"/>
          </a:xfrm>
          <a:prstGeom prst="utur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782" y="4458419"/>
            <a:ext cx="330646" cy="330646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650" y="3819881"/>
            <a:ext cx="330646" cy="330646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2701" y="3328140"/>
            <a:ext cx="330646" cy="330646"/>
          </a:xfrm>
          <a:prstGeom prst="rect">
            <a:avLst/>
          </a:prstGeom>
        </p:spPr>
      </p:pic>
      <p:sp>
        <p:nvSpPr>
          <p:cNvPr id="33" name="Заголовок 1"/>
          <p:cNvSpPr txBox="1">
            <a:spLocks/>
          </p:cNvSpPr>
          <p:nvPr/>
        </p:nvSpPr>
        <p:spPr>
          <a:xfrm>
            <a:off x="5508104" y="160018"/>
            <a:ext cx="3373934" cy="6046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200" dirty="0" smtClean="0"/>
              <a:t>Приложение</a:t>
            </a:r>
          </a:p>
          <a:p>
            <a:r>
              <a:rPr lang="ru-RU" sz="1200" dirty="0" smtClean="0"/>
              <a:t>к Постановлению Администрации </a:t>
            </a:r>
            <a:r>
              <a:rPr lang="ru-RU" sz="1200" dirty="0" err="1" smtClean="0"/>
              <a:t>Лямбирского</a:t>
            </a:r>
            <a:r>
              <a:rPr lang="ru-RU" sz="1200" dirty="0" smtClean="0"/>
              <a:t> сельского поселения №</a:t>
            </a:r>
            <a:r>
              <a:rPr lang="ru-RU" sz="1200" dirty="0"/>
              <a:t> </a:t>
            </a:r>
            <a:r>
              <a:rPr lang="ru-RU" sz="1200" dirty="0" smtClean="0"/>
              <a:t>85</a:t>
            </a:r>
            <a:r>
              <a:rPr lang="ru-RU" sz="1200" dirty="0" smtClean="0"/>
              <a:t> </a:t>
            </a:r>
            <a:r>
              <a:rPr lang="ru-RU" sz="1200" dirty="0" smtClean="0"/>
              <a:t>от </a:t>
            </a:r>
            <a:r>
              <a:rPr lang="ru-RU" sz="1200" dirty="0" smtClean="0"/>
              <a:t>03.05.2024 </a:t>
            </a:r>
            <a:r>
              <a:rPr lang="ru-RU" sz="1200" dirty="0" smtClean="0"/>
              <a:t>г.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142197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2722</TotalTime>
  <Words>13</Words>
  <Application>Microsoft Office PowerPoint</Application>
  <PresentationFormat>Экран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 Схема временного ограничения дорожного движения в с. Лямбирь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Выкопировка из генерального плана и правил землепользования и застройки Саловского сельского поселения Лямбирского муниципального района</dc:title>
  <dc:creator>User</dc:creator>
  <cp:lastModifiedBy>Пользователь</cp:lastModifiedBy>
  <cp:revision>56</cp:revision>
  <cp:lastPrinted>2019-10-15T14:38:36Z</cp:lastPrinted>
  <dcterms:created xsi:type="dcterms:W3CDTF">2018-12-27T14:03:08Z</dcterms:created>
  <dcterms:modified xsi:type="dcterms:W3CDTF">2024-05-06T12:39:40Z</dcterms:modified>
</cp:coreProperties>
</file>