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3400"/>
  <p:notesSz cx="6797675" cy="9929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216" y="-72"/>
      </p:cViewPr>
      <p:guideLst>
        <p:guide orient="horz" pos="3368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377640" y="2502000"/>
            <a:ext cx="6800400" cy="62017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680040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377640" y="426600"/>
            <a:ext cx="6800400" cy="8276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377640" y="574164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62017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3862440" y="574164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377640" y="5741640"/>
            <a:ext cx="680040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680040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377640" y="5741640"/>
            <a:ext cx="680040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3862440" y="250200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377640" y="574164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3862440" y="5741640"/>
            <a:ext cx="331848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377640" y="426600"/>
            <a:ext cx="6800400" cy="17852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377640" y="250200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2676960" y="250200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4976280" y="250200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377640" y="574164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2676960" y="574164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4976280" y="5741640"/>
            <a:ext cx="2189520" cy="29581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ftr"/>
          </p:nvPr>
        </p:nvSpPr>
        <p:spPr>
          <a:xfrm>
            <a:off x="2571480" y="9945000"/>
            <a:ext cx="2419920" cy="5342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dt"/>
          </p:nvPr>
        </p:nvSpPr>
        <p:spPr>
          <a:xfrm>
            <a:off x="378000" y="9945000"/>
            <a:ext cx="1739160" cy="5342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100000"/>
              </a:lnSpc>
            </a:pPr>
            <a:fld id="{1C88260C-8E40-43B8-B28E-3F399B3D43D0}" type="datetime">
              <a:rPr lang="ru-RU" sz="1800" b="0" strike="noStrike" spc="-1">
                <a:solidFill>
                  <a:srgbClr val="B2B2B2"/>
                </a:solidFill>
                <a:latin typeface="Calibri"/>
              </a:rPr>
              <a:t>29.11.2018</a:t>
            </a:fld>
            <a:endParaRPr lang="ru-RU" sz="18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5445360" y="9945000"/>
            <a:ext cx="173916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>
              <a:lnSpc>
                <a:spcPct val="100000"/>
              </a:lnSpc>
            </a:pPr>
            <a:fld id="{6A99DCBB-8FE9-4078-BB8B-8B61FFC5D801}" type="slidenum">
              <a:rPr lang="ru-RU" sz="1800" b="0" strike="noStrike" spc="-1">
                <a:solidFill>
                  <a:srgbClr val="B2B2B2"/>
                </a:solidFill>
                <a:latin typeface="Calibri"/>
              </a:rPr>
              <a:t>‹#›</a:t>
            </a:fld>
            <a:endParaRPr lang="ru-RU" sz="18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/>
          <p:cNvPicPr/>
          <p:nvPr/>
        </p:nvPicPr>
        <p:blipFill>
          <a:blip r:embed="rId2"/>
          <a:stretch/>
        </p:blipFill>
        <p:spPr>
          <a:xfrm>
            <a:off x="0" y="0"/>
            <a:ext cx="7562520" cy="10691280"/>
          </a:xfrm>
          <a:prstGeom prst="rect">
            <a:avLst/>
          </a:prstGeom>
          <a:ln>
            <a:noFill/>
          </a:ln>
        </p:spPr>
      </p:pic>
      <p:sp>
        <p:nvSpPr>
          <p:cNvPr id="40" name="CustomShape 1"/>
          <p:cNvSpPr/>
          <p:nvPr/>
        </p:nvSpPr>
        <p:spPr>
          <a:xfrm>
            <a:off x="0" y="4389480"/>
            <a:ext cx="7556040" cy="1220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ctr">
              <a:lnSpc>
                <a:spcPct val="100000"/>
              </a:lnSpc>
            </a:pPr>
            <a:r>
              <a:rPr lang="ru-RU" sz="2000" b="0" strike="noStrike" spc="9" dirty="0">
                <a:solidFill>
                  <a:srgbClr val="000000"/>
                </a:solidFill>
                <a:latin typeface="Arial"/>
              </a:rPr>
              <a:t>Если ежемесячный доход на каждого члена вашей семьи (дети и их родители) за последние 12 месяцев был </a:t>
            </a:r>
            <a:r>
              <a:rPr lang="ru-RU" sz="2000" b="0" strike="noStrike" spc="9">
                <a:solidFill>
                  <a:srgbClr val="000000"/>
                </a:solidFill>
                <a:latin typeface="Arial"/>
              </a:rPr>
              <a:t>меньше </a:t>
            </a:r>
            <a:r>
              <a:rPr lang="ru-RU" sz="2000" b="0" strike="noStrike" spc="9" smtClean="0">
                <a:solidFill>
                  <a:srgbClr val="ED111C"/>
                </a:solidFill>
                <a:latin typeface="Arial Black"/>
              </a:rPr>
              <a:t>13602</a:t>
            </a:r>
            <a:r>
              <a:rPr lang="ru-RU" sz="2000" b="0" strike="noStrike" spc="-1" smtClean="0">
                <a:solidFill>
                  <a:srgbClr val="ED111C"/>
                </a:solidFill>
                <a:latin typeface="Arial Black"/>
              </a:rPr>
              <a:t> </a:t>
            </a:r>
            <a:r>
              <a:rPr lang="ru-RU" sz="2000" b="0" strike="noStrike" spc="-24" dirty="0">
                <a:solidFill>
                  <a:srgbClr val="ED111C"/>
                </a:solidFill>
                <a:latin typeface="Arial Black"/>
              </a:rPr>
              <a:t>р</a:t>
            </a:r>
            <a:r>
              <a:rPr lang="ru-RU" sz="2000" b="0" strike="noStrike" spc="29" dirty="0">
                <a:solidFill>
                  <a:srgbClr val="ED111C"/>
                </a:solidFill>
                <a:latin typeface="Arial Black"/>
              </a:rPr>
              <a:t>у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б</a:t>
            </a:r>
            <a:r>
              <a:rPr lang="ru-RU" sz="2000" b="0" strike="noStrike" spc="18" dirty="0">
                <a:solidFill>
                  <a:srgbClr val="ED111C"/>
                </a:solidFill>
                <a:latin typeface="Arial Black"/>
              </a:rPr>
              <a:t>лей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, </a:t>
            </a:r>
            <a:r>
              <a:rPr lang="ru-RU" sz="2000" b="0" strike="noStrike" spc="9" dirty="0">
                <a:solidFill>
                  <a:srgbClr val="ED111C"/>
                </a:solidFill>
                <a:latin typeface="Arial Black"/>
              </a:rPr>
              <a:t>В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ы 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име</a:t>
            </a:r>
            <a:r>
              <a:rPr lang="ru-RU" sz="2000" b="0" strike="noStrike" spc="24" dirty="0">
                <a:solidFill>
                  <a:srgbClr val="ED111C"/>
                </a:solidFill>
                <a:latin typeface="Arial Black"/>
              </a:rPr>
              <a:t>е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т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е</a:t>
            </a:r>
            <a:r>
              <a:rPr lang="ru-RU" sz="2000" b="0" strike="noStrike" spc="-4" dirty="0">
                <a:solidFill>
                  <a:srgbClr val="ED111C"/>
                </a:solidFill>
                <a:latin typeface="Arial Black"/>
              </a:rPr>
              <a:t> </a:t>
            </a:r>
            <a:r>
              <a:rPr lang="ru-RU" sz="2000" b="0" strike="noStrike" spc="24" dirty="0">
                <a:solidFill>
                  <a:srgbClr val="ED111C"/>
                </a:solidFill>
                <a:latin typeface="Arial Black"/>
              </a:rPr>
              <a:t>п</a:t>
            </a:r>
            <a:r>
              <a:rPr lang="ru-RU" sz="2000" b="0" strike="noStrike" spc="4" dirty="0">
                <a:solidFill>
                  <a:srgbClr val="ED111C"/>
                </a:solidFill>
                <a:latin typeface="Arial Black"/>
              </a:rPr>
              <a:t>р</a:t>
            </a:r>
            <a:r>
              <a:rPr lang="ru-RU" sz="2000" b="0" strike="noStrike" spc="24" dirty="0">
                <a:solidFill>
                  <a:srgbClr val="ED111C"/>
                </a:solidFill>
                <a:latin typeface="Arial Black"/>
              </a:rPr>
              <a:t>а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в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о 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н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а </a:t>
            </a:r>
            <a:r>
              <a:rPr lang="ru-RU" sz="2000" b="0" strike="noStrike" spc="9" dirty="0">
                <a:solidFill>
                  <a:srgbClr val="ED111C"/>
                </a:solidFill>
                <a:latin typeface="Arial Black"/>
              </a:rPr>
              <a:t>еж</a:t>
            </a:r>
            <a:r>
              <a:rPr lang="ru-RU" sz="2000" b="0" strike="noStrike" spc="24" dirty="0">
                <a:solidFill>
                  <a:srgbClr val="ED111C"/>
                </a:solidFill>
                <a:latin typeface="Arial Black"/>
              </a:rPr>
              <a:t>е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м</a:t>
            </a:r>
            <a:r>
              <a:rPr lang="ru-RU" sz="2000" b="0" strike="noStrike" spc="9" dirty="0">
                <a:solidFill>
                  <a:srgbClr val="ED111C"/>
                </a:solidFill>
                <a:latin typeface="Arial Black"/>
              </a:rPr>
              <a:t>еся</a:t>
            </a:r>
            <a:r>
              <a:rPr lang="ru-RU" sz="2000" b="0" strike="noStrike" spc="18" dirty="0">
                <a:solidFill>
                  <a:srgbClr val="ED111C"/>
                </a:solidFill>
                <a:latin typeface="Arial Black"/>
              </a:rPr>
              <a:t>ч</a:t>
            </a:r>
            <a:r>
              <a:rPr lang="ru-RU" sz="2000" b="0" strike="noStrike" spc="9" dirty="0">
                <a:solidFill>
                  <a:srgbClr val="ED111C"/>
                </a:solidFill>
                <a:latin typeface="Arial Black"/>
              </a:rPr>
              <a:t>н</a:t>
            </a:r>
            <a:r>
              <a:rPr lang="ru-RU" sz="2000" b="0" strike="noStrike" spc="18" dirty="0">
                <a:solidFill>
                  <a:srgbClr val="ED111C"/>
                </a:solidFill>
                <a:latin typeface="Arial Black"/>
              </a:rPr>
              <a:t>у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ю 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вы</a:t>
            </a:r>
            <a:r>
              <a:rPr lang="ru-RU" sz="2000" b="0" strike="noStrike" spc="32" dirty="0">
                <a:solidFill>
                  <a:srgbClr val="ED111C"/>
                </a:solidFill>
                <a:latin typeface="Arial Black"/>
              </a:rPr>
              <a:t>п</a:t>
            </a:r>
            <a:r>
              <a:rPr lang="ru-RU" sz="2000" b="0" strike="noStrike" spc="18" dirty="0">
                <a:solidFill>
                  <a:srgbClr val="ED111C"/>
                </a:solidFill>
                <a:latin typeface="Arial Black"/>
              </a:rPr>
              <a:t>л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а</a:t>
            </a:r>
            <a:r>
              <a:rPr lang="ru-RU" sz="2000" b="0" strike="noStrike" spc="69" dirty="0">
                <a:solidFill>
                  <a:srgbClr val="ED111C"/>
                </a:solidFill>
                <a:latin typeface="Arial Black"/>
              </a:rPr>
              <a:t>т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у из 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ср</a:t>
            </a:r>
            <a:r>
              <a:rPr lang="ru-RU" sz="2000" b="0" strike="noStrike" spc="32" dirty="0">
                <a:solidFill>
                  <a:srgbClr val="ED111C"/>
                </a:solidFill>
                <a:latin typeface="Arial Black"/>
              </a:rPr>
              <a:t>е</a:t>
            </a:r>
            <a:r>
              <a:rPr lang="ru-RU" sz="2000" b="0" strike="noStrike" spc="29" dirty="0">
                <a:solidFill>
                  <a:srgbClr val="ED111C"/>
                </a:solidFill>
                <a:latin typeface="Arial Black"/>
              </a:rPr>
              <a:t>дс</a:t>
            </a:r>
            <a:r>
              <a:rPr lang="ru-RU" sz="2000" b="0" strike="noStrike" spc="18" dirty="0">
                <a:solidFill>
                  <a:srgbClr val="ED111C"/>
                </a:solidFill>
                <a:latin typeface="Arial Black"/>
              </a:rPr>
              <a:t>т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в 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мате</a:t>
            </a:r>
            <a:r>
              <a:rPr lang="ru-RU" sz="2000" b="0" strike="noStrike" spc="24" dirty="0">
                <a:solidFill>
                  <a:srgbClr val="ED111C"/>
                </a:solidFill>
                <a:latin typeface="Arial Black"/>
              </a:rPr>
              <a:t>р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инс</a:t>
            </a:r>
            <a:r>
              <a:rPr lang="ru-RU" sz="2000" b="0" strike="noStrike" spc="-4" dirty="0">
                <a:solidFill>
                  <a:srgbClr val="ED111C"/>
                </a:solidFill>
                <a:latin typeface="Arial Black"/>
              </a:rPr>
              <a:t>к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ог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о</a:t>
            </a:r>
            <a:r>
              <a:rPr lang="ru-RU" sz="2000" b="0" strike="noStrike" spc="4" dirty="0">
                <a:solidFill>
                  <a:srgbClr val="ED111C"/>
                </a:solidFill>
                <a:latin typeface="Arial Black"/>
              </a:rPr>
              <a:t> 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к</a:t>
            </a:r>
            <a:r>
              <a:rPr lang="ru-RU" sz="2000" b="0" strike="noStrike" spc="24" dirty="0">
                <a:solidFill>
                  <a:srgbClr val="ED111C"/>
                </a:solidFill>
                <a:latin typeface="Arial Black"/>
              </a:rPr>
              <a:t>а</a:t>
            </a:r>
            <a:r>
              <a:rPr lang="ru-RU" sz="2000" b="0" strike="noStrike" spc="12" dirty="0">
                <a:solidFill>
                  <a:srgbClr val="ED111C"/>
                </a:solidFill>
                <a:latin typeface="Arial Black"/>
              </a:rPr>
              <a:t>пи</a:t>
            </a:r>
            <a:r>
              <a:rPr lang="ru-RU" sz="2000" b="0" strike="noStrike" spc="18" dirty="0">
                <a:solidFill>
                  <a:srgbClr val="ED111C"/>
                </a:solidFill>
                <a:latin typeface="Arial Black"/>
              </a:rPr>
              <a:t>т</a:t>
            </a:r>
            <a:r>
              <a:rPr lang="ru-RU" sz="2000" b="0" strike="noStrike" spc="32" dirty="0">
                <a:solidFill>
                  <a:srgbClr val="ED111C"/>
                </a:solidFill>
                <a:latin typeface="Arial Black"/>
              </a:rPr>
              <a:t>а</a:t>
            </a:r>
            <a:r>
              <a:rPr lang="ru-RU" sz="2000" b="0" strike="noStrike" spc="18" dirty="0">
                <a:solidFill>
                  <a:srgbClr val="ED111C"/>
                </a:solidFill>
                <a:latin typeface="Arial Black"/>
              </a:rPr>
              <a:t>л</a:t>
            </a:r>
            <a:r>
              <a:rPr lang="ru-RU" sz="2000" b="0" strike="noStrike" spc="32" dirty="0">
                <a:solidFill>
                  <a:srgbClr val="ED111C"/>
                </a:solidFill>
                <a:latin typeface="Arial Black"/>
              </a:rPr>
              <a:t>а</a:t>
            </a:r>
            <a:r>
              <a:rPr lang="ru-RU" sz="2000" b="0" strike="noStrike" spc="-1" dirty="0">
                <a:solidFill>
                  <a:srgbClr val="ED111C"/>
                </a:solidFill>
                <a:latin typeface="Arial Black"/>
              </a:rPr>
              <a:t>.</a:t>
            </a:r>
            <a:endParaRPr lang="ru-RU" sz="2000" b="0" strike="noStrike" spc="-1" dirty="0">
              <a:latin typeface="Arial"/>
            </a:endParaRPr>
          </a:p>
        </p:txBody>
      </p:sp>
      <p:sp>
        <p:nvSpPr>
          <p:cNvPr id="41" name="CustomShape 2"/>
          <p:cNvSpPr/>
          <p:nvPr/>
        </p:nvSpPr>
        <p:spPr>
          <a:xfrm>
            <a:off x="2210040" y="6261120"/>
            <a:ext cx="2401920" cy="126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ctr">
              <a:lnSpc>
                <a:spcPts val="9995"/>
              </a:lnSpc>
            </a:pPr>
            <a:r>
              <a:rPr lang="ru-RU" sz="8350" b="1" strike="noStrike" spc="-69" dirty="0" smtClean="0">
                <a:solidFill>
                  <a:srgbClr val="1B4C92"/>
                </a:solidFill>
                <a:latin typeface="Arial Narrow"/>
              </a:rPr>
              <a:t>8714</a:t>
            </a:r>
            <a:endParaRPr lang="ru-RU" sz="8350" b="0" strike="noStrike" spc="-1" dirty="0">
              <a:latin typeface="Arial"/>
            </a:endParaRPr>
          </a:p>
        </p:txBody>
      </p:sp>
      <p:sp>
        <p:nvSpPr>
          <p:cNvPr id="42" name="CustomShape 3"/>
          <p:cNvSpPr/>
          <p:nvPr/>
        </p:nvSpPr>
        <p:spPr>
          <a:xfrm>
            <a:off x="158040" y="6410160"/>
            <a:ext cx="1791000" cy="731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2400" b="1" strike="noStrike" spc="-1" dirty="0" smtClean="0">
                <a:solidFill>
                  <a:srgbClr val="595654"/>
                </a:solidFill>
                <a:latin typeface="Arial Narrow"/>
              </a:rPr>
              <a:t>Республика </a:t>
            </a:r>
          </a:p>
          <a:p>
            <a:pPr algn="r">
              <a:lnSpc>
                <a:spcPct val="100000"/>
              </a:lnSpc>
            </a:pPr>
            <a:r>
              <a:rPr lang="ru-RU" sz="2400" b="1" spc="-1" dirty="0" smtClean="0">
                <a:solidFill>
                  <a:srgbClr val="595654"/>
                </a:solidFill>
                <a:latin typeface="Arial Narrow"/>
              </a:rPr>
              <a:t>Мордовия</a:t>
            </a:r>
            <a:endParaRPr lang="ru-RU" sz="2400" b="0" strike="noStrike" spc="-1" dirty="0" smtClean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Words>9</Words>
  <Application>Microsoft Office PowerPoint</Application>
  <PresentationFormat>Произвольный</PresentationFormat>
  <Paragraphs>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___2017_DECEMBER_PLAKAT_VIPLATA_CHILD_ppt.indd</dc:title>
  <dc:subject/>
  <dc:creator>29028</dc:creator>
  <dc:description/>
  <cp:lastModifiedBy>Батршин Азат Наилевич</cp:lastModifiedBy>
  <cp:revision>13</cp:revision>
  <cp:lastPrinted>2018-11-29T09:41:48Z</cp:lastPrinted>
  <dcterms:created xsi:type="dcterms:W3CDTF">2017-12-27T11:57:13Z</dcterms:created>
  <dcterms:modified xsi:type="dcterms:W3CDTF">2018-11-29T09:41:53Z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Created">
    <vt:filetime>2017-12-27T00:00:00Z</vt:filetime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astSaved">
    <vt:filetime>2017-12-27T00:00:00Z</vt:filetime>
  </property>
  <property fmtid="{D5CDD505-2E9C-101B-9397-08002B2CF9AE}" pid="7" name="LinksUpToDate">
    <vt:bool>false</vt:bool>
  </property>
  <property fmtid="{D5CDD505-2E9C-101B-9397-08002B2CF9AE}" pid="8" name="MMClips">
    <vt:i4>0</vt:i4>
  </property>
  <property fmtid="{D5CDD505-2E9C-101B-9397-08002B2CF9AE}" pid="9" name="Notes">
    <vt:i4>1</vt:i4>
  </property>
  <property fmtid="{D5CDD505-2E9C-101B-9397-08002B2CF9AE}" pid="10" name="PresentationFormat">
    <vt:lpwstr>Произвольный</vt:lpwstr>
  </property>
  <property fmtid="{D5CDD505-2E9C-101B-9397-08002B2CF9AE}" pid="11" name="ScaleCrop">
    <vt:bool>false</vt:bool>
  </property>
  <property fmtid="{D5CDD505-2E9C-101B-9397-08002B2CF9AE}" pid="12" name="ShareDoc">
    <vt:bool>false</vt:bool>
  </property>
  <property fmtid="{D5CDD505-2E9C-101B-9397-08002B2CF9AE}" pid="13" name="Slides">
    <vt:i4>1</vt:i4>
  </property>
</Properties>
</file>